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9" r:id="rId12"/>
    <p:sldId id="267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29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448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2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4227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466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05188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46900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349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17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38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376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17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52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721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524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57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2/25/2015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59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2/25/2015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57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ssia.rin.ru/guides/6260.html" TargetMode="External"/><Relationship Id="rId7" Type="http://schemas.openxmlformats.org/officeDocument/2006/relationships/hyperlink" Target="https://www.google.ru/search?q" TargetMode="External"/><Relationship Id="rId2" Type="http://schemas.openxmlformats.org/officeDocument/2006/relationships/hyperlink" Target="http://www.zapovedniki-mira.com/nation_parks_russia/131-zabaykalskiy-nacionalnyy-park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pzabaikalsky.ru/park/common/" TargetMode="External"/><Relationship Id="rId5" Type="http://schemas.openxmlformats.org/officeDocument/2006/relationships/hyperlink" Target="http://baikal.shamora.info/" TargetMode="External"/><Relationship Id="rId4" Type="http://schemas.openxmlformats.org/officeDocument/2006/relationships/hyperlink" Target="http://images.yandex.ru/yandsearch?tex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00543" y="2635135"/>
            <a:ext cx="3391457" cy="4222865"/>
          </a:xfrm>
        </p:spPr>
        <p:txBody>
          <a:bodyPr/>
          <a:lstStyle/>
          <a:p>
            <a:r>
              <a:rPr lang="ru-RU" dirty="0" smtClean="0"/>
              <a:t>Презентацию подготовила ученица 8 «Б» класса Чистякова Анфиса</a:t>
            </a:r>
          </a:p>
          <a:p>
            <a:r>
              <a:rPr lang="ru-RU" smtClean="0"/>
              <a:t>Учитель    Пушкова А.А.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0" y="412309"/>
            <a:ext cx="8114029" cy="57502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2756" y="6301047"/>
            <a:ext cx="2360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©</a:t>
            </a:r>
            <a:r>
              <a:rPr lang="ru-RU" sz="1000" b="1" dirty="0"/>
              <a:t> </a:t>
            </a:r>
            <a:r>
              <a:rPr lang="en-US" sz="1000" b="1" dirty="0"/>
              <a:t>pleskovo.ru, </a:t>
            </a:r>
            <a:r>
              <a:rPr lang="en-US" sz="1000" b="1" dirty="0" smtClean="0"/>
              <a:t>201</a:t>
            </a:r>
            <a:r>
              <a:rPr lang="ru-RU" sz="1000" b="1" dirty="0"/>
              <a:t>4</a:t>
            </a:r>
            <a:endParaRPr lang="ru-RU" sz="1000" b="1" dirty="0"/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1669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178101"/>
            <a:ext cx="3657600" cy="2589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3086485"/>
            <a:ext cx="3333750" cy="3667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568" y="178099"/>
            <a:ext cx="3908853" cy="25898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569" y="3086485"/>
            <a:ext cx="4304270" cy="3667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39" y="178100"/>
            <a:ext cx="3863545" cy="25898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424" y="3385751"/>
            <a:ext cx="3836576" cy="336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48" y="1527474"/>
            <a:ext cx="4916158" cy="3880773"/>
          </a:xfrm>
        </p:spPr>
        <p:txBody>
          <a:bodyPr/>
          <a:lstStyle/>
          <a:p>
            <a:r>
              <a:rPr lang="ru-RU" dirty="0" err="1"/>
              <a:t>Чивыркуйская</a:t>
            </a:r>
            <a:r>
              <a:rPr lang="ru-RU" dirty="0"/>
              <a:t> сказка − так поэты называют Забайкальский национальный парк. Здесь находится широко известное Подлеморье с озерами, высокогорными тундрами, быстрыми реками и белыми вершинами гор. Здесь – </a:t>
            </a:r>
            <a:r>
              <a:rPr lang="ru-RU" dirty="0" err="1"/>
              <a:t>Чивыркуйский</a:t>
            </a:r>
            <a:r>
              <a:rPr lang="ru-RU" dirty="0"/>
              <a:t> залив и его прекрасные пляжи, полуостров Святой нос.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764" y="786069"/>
            <a:ext cx="3713258" cy="3069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60" y="4011827"/>
            <a:ext cx="4260807" cy="2664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275" y="4266428"/>
            <a:ext cx="5153297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53524"/>
            <a:ext cx="4215942" cy="3880773"/>
          </a:xfrm>
        </p:spPr>
        <p:txBody>
          <a:bodyPr/>
          <a:lstStyle/>
          <a:p>
            <a:r>
              <a:rPr lang="ru-RU" dirty="0"/>
              <a:t>Забайкальский Национальный парк является одним из немногих национальных парков России, которые полностью отвечают рекомендациям ЮНЕСКО, предъявляемым к этой категории </a:t>
            </a:r>
            <a:r>
              <a:rPr lang="ru-RU" dirty="0" err="1"/>
              <a:t>особоохраняемых</a:t>
            </a:r>
            <a:r>
              <a:rPr lang="ru-RU" dirty="0"/>
              <a:t> природных территорий.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685" y="1113910"/>
            <a:ext cx="6763033" cy="508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513" y="650789"/>
            <a:ext cx="8596668" cy="1320800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www.zapovedniki-mira.com/nation_parks_russia/131-zabaykalskiy-nacionalnyy-park.html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russia.rin.ru/guides/6260.html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images.yandex.ru/yandsearch?text</a:t>
            </a:r>
            <a:endParaRPr lang="ru-RU" dirty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baikal.shamora.info</a:t>
            </a:r>
            <a:endParaRPr lang="ru-RU" dirty="0" smtClean="0"/>
          </a:p>
          <a:p>
            <a:r>
              <a:rPr lang="en-US" dirty="0">
                <a:hlinkClick r:id="rId6"/>
              </a:rPr>
              <a:t>http://npzabaikalsky.ru/park/common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www.google.ru/search?q</a:t>
            </a:r>
            <a:endParaRPr lang="ru-RU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2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96" y="1021492"/>
            <a:ext cx="4478853" cy="3777622"/>
          </a:xfrm>
        </p:spPr>
        <p:txBody>
          <a:bodyPr/>
          <a:lstStyle/>
          <a:p>
            <a:r>
              <a:rPr lang="ru-RU" dirty="0"/>
              <a:t>Забайкальский национальный парк был основан 12 сентября 1986 </a:t>
            </a:r>
            <a:r>
              <a:rPr lang="ru-RU" dirty="0" smtClean="0"/>
              <a:t>года. </a:t>
            </a:r>
            <a:r>
              <a:rPr lang="ru-RU" dirty="0"/>
              <a:t>Главная цель создания национального парка – охрана природных комплексов и организация их туристического использования. Кроме того, парк призван охранять лежбища байкальской нерпы, которые находятся на </a:t>
            </a:r>
            <a:r>
              <a:rPr lang="ru-RU" dirty="0" err="1"/>
              <a:t>Ушканьих</a:t>
            </a:r>
            <a:r>
              <a:rPr lang="ru-RU" dirty="0"/>
              <a:t> островах, и массовые скопления водоплавающих птиц, расположенных на озере </a:t>
            </a:r>
            <a:r>
              <a:rPr lang="ru-RU" dirty="0" err="1"/>
              <a:t>Арангатуй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275" y="1021492"/>
            <a:ext cx="6094201" cy="40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2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5361001" cy="3880773"/>
          </a:xfrm>
        </p:spPr>
        <p:txBody>
          <a:bodyPr/>
          <a:lstStyle/>
          <a:p>
            <a:r>
              <a:rPr lang="ru-RU" dirty="0"/>
              <a:t>Расположен в </a:t>
            </a:r>
            <a:r>
              <a:rPr lang="ru-RU" dirty="0" err="1"/>
              <a:t>Баргузинском</a:t>
            </a:r>
            <a:r>
              <a:rPr lang="ru-RU" dirty="0"/>
              <a:t> районе республики Бурятия, на восточном берегу оз. Байкал, территория парка охватывает западный </a:t>
            </a:r>
            <a:r>
              <a:rPr lang="ru-RU" dirty="0" err="1"/>
              <a:t>макросклон</a:t>
            </a:r>
            <a:r>
              <a:rPr lang="ru-RU" dirty="0"/>
              <a:t> </a:t>
            </a:r>
            <a:r>
              <a:rPr lang="ru-RU" dirty="0" err="1"/>
              <a:t>Баргузинского</a:t>
            </a:r>
            <a:r>
              <a:rPr lang="ru-RU" dirty="0"/>
              <a:t> хребта, Горный массив полуострова Святой Нос, </a:t>
            </a:r>
            <a:r>
              <a:rPr lang="ru-RU" dirty="0" err="1"/>
              <a:t>Ушканьи</a:t>
            </a:r>
            <a:r>
              <a:rPr lang="ru-RU" dirty="0"/>
              <a:t> и </a:t>
            </a:r>
            <a:r>
              <a:rPr lang="ru-RU" dirty="0" err="1"/>
              <a:t>Чивыркуйские</a:t>
            </a:r>
            <a:r>
              <a:rPr lang="ru-RU" dirty="0"/>
              <a:t> острова, акваторию </a:t>
            </a:r>
            <a:r>
              <a:rPr lang="ru-RU" dirty="0" err="1"/>
              <a:t>Баргузинского</a:t>
            </a:r>
            <a:r>
              <a:rPr lang="ru-RU" dirty="0"/>
              <a:t> и </a:t>
            </a:r>
            <a:r>
              <a:rPr lang="ru-RU" dirty="0" err="1"/>
              <a:t>Чивыркуйского</a:t>
            </a:r>
            <a:r>
              <a:rPr lang="ru-RU" dirty="0"/>
              <a:t> заливов.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843" y="1930400"/>
            <a:ext cx="5288692" cy="343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4848" y="461319"/>
            <a:ext cx="8596668" cy="1320800"/>
          </a:xfrm>
        </p:spPr>
        <p:txBody>
          <a:bodyPr/>
          <a:lstStyle/>
          <a:p>
            <a:r>
              <a:rPr lang="ru-RU" dirty="0" smtClean="0"/>
              <a:t>Рельеф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577" y="1260390"/>
            <a:ext cx="5517520" cy="5099222"/>
          </a:xfrm>
        </p:spPr>
        <p:txBody>
          <a:bodyPr>
            <a:normAutofit/>
          </a:bodyPr>
          <a:lstStyle/>
          <a:p>
            <a:r>
              <a:rPr lang="ru-RU" dirty="0"/>
              <a:t>Национальный парк «Забайкальский» расположен в пределах типичной горно-таежной области. Рельеф горный. В границах парка выделяются крупные орографические единицы: </a:t>
            </a:r>
            <a:r>
              <a:rPr lang="ru-RU" dirty="0" err="1"/>
              <a:t>Святоносский</a:t>
            </a:r>
            <a:r>
              <a:rPr lang="ru-RU" dirty="0"/>
              <a:t> хребет, </a:t>
            </a:r>
            <a:r>
              <a:rPr lang="ru-RU" dirty="0" err="1"/>
              <a:t>Баргузинский</a:t>
            </a:r>
            <a:r>
              <a:rPr lang="ru-RU" dirty="0"/>
              <a:t> хребет, </a:t>
            </a:r>
            <a:r>
              <a:rPr lang="ru-RU" dirty="0" err="1"/>
              <a:t>Чивыркуйский</a:t>
            </a:r>
            <a:r>
              <a:rPr lang="ru-RU" dirty="0"/>
              <a:t> перешеек и </a:t>
            </a:r>
            <a:r>
              <a:rPr lang="ru-RU" dirty="0" err="1"/>
              <a:t>Ушканьи</a:t>
            </a:r>
            <a:r>
              <a:rPr lang="ru-RU" dirty="0"/>
              <a:t> острова.</a:t>
            </a:r>
          </a:p>
          <a:p>
            <a:r>
              <a:rPr lang="ru-RU" dirty="0" smtClean="0"/>
              <a:t>Забайкальский </a:t>
            </a:r>
            <a:r>
              <a:rPr lang="ru-RU" dirty="0"/>
              <a:t>национальный парк по крутизне своих склонов разделяется на: крутые склоны, расположенные на 55 % территории и имеющие наклон в 260 и выше, средней крутизны склоны – 160 – 250, занимающие 28 % парка, и склоны с наклоном 00 – 150, составляющие 17 % от общей территории.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010" y="1260390"/>
            <a:ext cx="5354592" cy="401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10" y="535459"/>
            <a:ext cx="5517520" cy="1320800"/>
          </a:xfrm>
        </p:spPr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388" y="1723984"/>
            <a:ext cx="5015012" cy="3880773"/>
          </a:xfrm>
        </p:spPr>
        <p:txBody>
          <a:bodyPr>
            <a:normAutofit fontScale="92500"/>
          </a:bodyPr>
          <a:lstStyle/>
          <a:p>
            <a:r>
              <a:rPr lang="ru-RU" dirty="0"/>
              <a:t>В территориальных границах парка господствует континентальный климат, для которого характерна продолжительная и холодная зима, засушливое и теплое лето. Климат прибрежной части более мягкий, так как на него оказывает влияние Байкал. Средний показатель температуры января составляет -18,5ºС, июля – +13ºС. Январская средняя температура в горах значительно ниже, равна -24ºС. Июльская температура в межгорных понижениях в среднем достигает +18,5ºС. Абсолютный минимум составляет -50ºС, абсолютный максимум – +36ºС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779" y="1195859"/>
            <a:ext cx="3352800" cy="2667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381000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9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1550" y="436606"/>
            <a:ext cx="8596668" cy="1320800"/>
          </a:xfrm>
        </p:spPr>
        <p:txBody>
          <a:bodyPr/>
          <a:lstStyle/>
          <a:p>
            <a:r>
              <a:rPr lang="ru-RU" dirty="0" smtClean="0"/>
              <a:t>Внутренние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44" y="1616892"/>
            <a:ext cx="5624612" cy="3880773"/>
          </a:xfrm>
        </p:spPr>
        <p:txBody>
          <a:bodyPr>
            <a:normAutofit/>
          </a:bodyPr>
          <a:lstStyle/>
          <a:p>
            <a:r>
              <a:rPr lang="ru-RU" dirty="0"/>
              <a:t>На территории национального парка протекает множество небольших рек. Все они имеют замкнутые бассейны и несут свои воды в Байкал. Наиболее значительные из них Большая Черемшана, Малая Черемшана, Большой </a:t>
            </a:r>
            <a:r>
              <a:rPr lang="ru-RU" dirty="0" err="1"/>
              <a:t>Чивыркуй</a:t>
            </a:r>
            <a:r>
              <a:rPr lang="ru-RU" dirty="0"/>
              <a:t>., Малый </a:t>
            </a:r>
            <a:r>
              <a:rPr lang="ru-RU" dirty="0" err="1"/>
              <a:t>Чивыркуй</a:t>
            </a:r>
            <a:r>
              <a:rPr lang="ru-RU" dirty="0"/>
              <a:t>. </a:t>
            </a:r>
          </a:p>
          <a:p>
            <a:r>
              <a:rPr lang="ru-RU" dirty="0"/>
              <a:t>Самое крупное озеро - </a:t>
            </a:r>
            <a:r>
              <a:rPr lang="ru-RU" dirty="0" err="1" smtClean="0"/>
              <a:t>Арангатуй</a:t>
            </a:r>
            <a:r>
              <a:rPr lang="ru-RU" dirty="0" smtClean="0"/>
              <a:t>. </a:t>
            </a:r>
            <a:r>
              <a:rPr lang="ru-RU" dirty="0"/>
              <a:t>Следующее по величине оз. </a:t>
            </a:r>
            <a:r>
              <a:rPr lang="ru-RU" dirty="0" err="1"/>
              <a:t>Бармашовое</a:t>
            </a:r>
            <a:r>
              <a:rPr lang="ru-RU" dirty="0"/>
              <a:t> известно своими минеральными водами. Кроме того в парке насчитывается более двух десятков горных озер. Самое крупное из них - </a:t>
            </a:r>
            <a:r>
              <a:rPr lang="ru-RU" dirty="0" err="1"/>
              <a:t>Ладохинское</a:t>
            </a:r>
            <a:r>
              <a:rPr lang="ru-RU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85056"/>
            <a:ext cx="3703101" cy="2625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7" y="5002893"/>
            <a:ext cx="5917342" cy="17335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49" y="4088715"/>
            <a:ext cx="3393471" cy="254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1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7626" y="494270"/>
            <a:ext cx="5649325" cy="1320800"/>
          </a:xfrm>
        </p:spPr>
        <p:txBody>
          <a:bodyPr/>
          <a:lstStyle/>
          <a:p>
            <a:r>
              <a:rPr lang="ru-RU" dirty="0" smtClean="0"/>
              <a:t>Флора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729" y="1559227"/>
            <a:ext cx="5270385" cy="4742719"/>
          </a:xfrm>
        </p:spPr>
        <p:txBody>
          <a:bodyPr>
            <a:normAutofit/>
          </a:bodyPr>
          <a:lstStyle/>
          <a:p>
            <a:r>
              <a:rPr lang="ru-RU" dirty="0"/>
              <a:t>В растительной мире Забайкальского национального парка господство принадлежит хвойным породам, характерными представителями которых являются следующие: пихта сибирская, лиственница </a:t>
            </a:r>
            <a:r>
              <a:rPr lang="ru-RU" dirty="0" err="1"/>
              <a:t>Гмелина</a:t>
            </a:r>
            <a:r>
              <a:rPr lang="ru-RU" dirty="0"/>
              <a:t>, сибирский кедр, кедровый стланик, сосна обыкновенная.</a:t>
            </a:r>
          </a:p>
          <a:p>
            <a:endParaRPr lang="ru-RU" dirty="0"/>
          </a:p>
          <a:p>
            <a:r>
              <a:rPr lang="ru-RU" dirty="0"/>
              <a:t>Несущественные площади принадлежат лиственным насаждениям – березе широколистной и березе каменной, осине. Имеется некоторые особенности относительно распределения горно-таежных лесов парка. Темнохвойные леса парка охватывают отдельные участки охраняемой </a:t>
            </a:r>
            <a:r>
              <a:rPr lang="ru-RU" dirty="0" smtClean="0"/>
              <a:t>территории.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3627" r="-91" b="7030"/>
          <a:stretch/>
        </p:blipFill>
        <p:spPr>
          <a:xfrm>
            <a:off x="7650212" y="3756455"/>
            <a:ext cx="4352318" cy="3015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209" y="571500"/>
            <a:ext cx="4246607" cy="318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9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0" y="126142"/>
            <a:ext cx="5633653" cy="3162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70" y="3393989"/>
            <a:ext cx="5215581" cy="3412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1" y="3393989"/>
            <a:ext cx="5633652" cy="34120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70" y="126142"/>
            <a:ext cx="5215581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0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32" y="543697"/>
            <a:ext cx="8596668" cy="1320800"/>
          </a:xfrm>
        </p:spPr>
        <p:txBody>
          <a:bodyPr/>
          <a:lstStyle/>
          <a:p>
            <a:r>
              <a:rPr lang="ru-RU" dirty="0" smtClean="0"/>
              <a:t>Фауна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2724"/>
            <a:ext cx="4547286" cy="5717059"/>
          </a:xfrm>
        </p:spPr>
        <p:txBody>
          <a:bodyPr>
            <a:normAutofit/>
          </a:bodyPr>
          <a:lstStyle/>
          <a:p>
            <a:r>
              <a:rPr lang="ru-RU" dirty="0"/>
              <a:t>Фауна Забайкальского национального парка представлена 300 видами наземных позвоночных животных: 3 вида земноводных, 3 — пресмыкающихся, 250 — птиц и 50 видов млекопитающих.</a:t>
            </a:r>
          </a:p>
          <a:p>
            <a:endParaRPr lang="ru-RU" dirty="0"/>
          </a:p>
          <a:p>
            <a:r>
              <a:rPr lang="ru-RU" dirty="0"/>
              <a:t>Типичные обитатели национального парка: лось, бурый медведь, горностай, соболь, ондатра, благородный олень, белка, заяц беляк. На </a:t>
            </a:r>
            <a:r>
              <a:rPr lang="ru-RU" dirty="0" err="1"/>
              <a:t>Ушканьих</a:t>
            </a:r>
            <a:r>
              <a:rPr lang="ru-RU" dirty="0"/>
              <a:t> островах водится байкальский тюлень. В Красные книги республики Бурятия и Российской Федерации занесены 49 видов позвоночных наземных животных, которые проживают на охраняемой территории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43" y="1312091"/>
            <a:ext cx="3886200" cy="2914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43" y="4486275"/>
            <a:ext cx="4733925" cy="2371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639" y="1312090"/>
            <a:ext cx="3649361" cy="291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5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</TotalTime>
  <Words>591</Words>
  <Application>Microsoft Office PowerPoint</Application>
  <PresentationFormat>Произвольный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Презентация PowerPoint</vt:lpstr>
      <vt:lpstr>Презентация PowerPoint</vt:lpstr>
      <vt:lpstr>Географическое положение</vt:lpstr>
      <vt:lpstr>Рельеф</vt:lpstr>
      <vt:lpstr>Климат</vt:lpstr>
      <vt:lpstr>Внутренние воды</vt:lpstr>
      <vt:lpstr>Флора</vt:lpstr>
      <vt:lpstr>Презентация PowerPoint</vt:lpstr>
      <vt:lpstr>Фауна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Забайкальский национальный парк.</dc:title>
  <dc:creator>Учащийся школы</dc:creator>
  <cp:lastModifiedBy>Pushkova</cp:lastModifiedBy>
  <cp:revision>13</cp:revision>
  <dcterms:created xsi:type="dcterms:W3CDTF">2014-03-18T14:40:29Z</dcterms:created>
  <dcterms:modified xsi:type="dcterms:W3CDTF">2015-02-25T09:53:35Z</dcterms:modified>
</cp:coreProperties>
</file>